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98b86172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98b86172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98b86172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98b86172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98b86172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98b86172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98b861725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98b861725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98b861725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98b861725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98b86172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98b86172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98b861725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98b861725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98b861725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98b861725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98b861725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98b861725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98b861725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98b861725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98b86172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98b86172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98b861725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98b861725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98b861725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98b861725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ryderamies.co.uk/shop/college-holkham-jacket/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www.redbirdsupplyuk.com/girton-college-cambridge/p/keble-college-fleece-k2knm-54ns6-dhsbf-2ypx6-jsa63-zanww" TargetMode="External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14.png"/><Relationship Id="rId10" Type="http://schemas.openxmlformats.org/officeDocument/2006/relationships/image" Target="../media/image6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7.png"/><Relationship Id="rId13" Type="http://schemas.openxmlformats.org/officeDocument/2006/relationships/image" Target="../media/image18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Oxbridge Puffer Generator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Jihwan Shin, Jin Rhee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138" y="1878238"/>
            <a:ext cx="1866692" cy="220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226" y="1860375"/>
            <a:ext cx="1866691" cy="22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965" y="2763199"/>
            <a:ext cx="473923" cy="435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HED Detector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(Scribble)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311700" y="1017725"/>
            <a:ext cx="6517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takes an input image and outputs a 'scribble' version that vaguely matches the outlines of the photo.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1017950" y="4247175"/>
            <a:ext cx="65172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Figure (left to right): Original puffer image, HED-applied image, trimmed image showing college crest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5922900" y="2149350"/>
            <a:ext cx="316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How do we find </a:t>
            </a:r>
            <a:r>
              <a:rPr lang="en" sz="1050" u="sng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050" u="sng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orientation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" name="Google Shape;156;p22"/>
          <p:cNvCxnSpPr>
            <a:endCxn id="155" idx="2"/>
          </p:cNvCxnSpPr>
          <p:nvPr/>
        </p:nvCxnSpPr>
        <p:spPr>
          <a:xfrm flipH="1" rot="10800000">
            <a:off x="6307950" y="2495550"/>
            <a:ext cx="1196400" cy="485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650" y="1516325"/>
            <a:ext cx="2204325" cy="271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3"/>
          <p:cNvCxnSpPr>
            <a:endCxn id="163" idx="0"/>
          </p:cNvCxnSpPr>
          <p:nvPr/>
        </p:nvCxnSpPr>
        <p:spPr>
          <a:xfrm flipH="1" rot="10800000">
            <a:off x="2363075" y="1829875"/>
            <a:ext cx="1389600" cy="4407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3"/>
          <p:cNvCxnSpPr>
            <a:endCxn id="163" idx="4"/>
          </p:cNvCxnSpPr>
          <p:nvPr/>
        </p:nvCxnSpPr>
        <p:spPr>
          <a:xfrm>
            <a:off x="2370575" y="2563075"/>
            <a:ext cx="1382100" cy="2646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3"/>
          <p:cNvSpPr txBox="1"/>
          <p:nvPr/>
        </p:nvSpPr>
        <p:spPr>
          <a:xfrm>
            <a:off x="311700" y="1017725"/>
            <a:ext cx="5611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: algorithmically locates and pin-points corners on given 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grayscale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image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OpenCV Harris Corner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863" y="2009688"/>
            <a:ext cx="6667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5">
            <a:alphaModFix/>
          </a:blip>
          <a:srcRect b="0" l="0" r="32514" t="0"/>
          <a:stretch/>
        </p:blipFill>
        <p:spPr>
          <a:xfrm>
            <a:off x="5729025" y="1740375"/>
            <a:ext cx="1886351" cy="2363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836275" y="4304000"/>
            <a:ext cx="6962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Figure (left to right): Corner detection output of original image, of HED output, and of another puffer image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3406000" y="3092913"/>
            <a:ext cx="1843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promising, but problematic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3"/>
          <p:cNvSpPr/>
          <p:nvPr/>
        </p:nvSpPr>
        <p:spPr>
          <a:xfrm rot="590909">
            <a:off x="6411609" y="3309663"/>
            <a:ext cx="892756" cy="247541"/>
          </a:xfrm>
          <a:prstGeom prst="ellipse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 rot="2387360">
            <a:off x="6144713" y="2009686"/>
            <a:ext cx="270952" cy="638161"/>
          </a:xfrm>
          <a:prstGeom prst="ellipse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6">
            <a:alphaModFix/>
          </a:blip>
          <a:srcRect b="9780" l="12346" r="7633" t="16184"/>
          <a:stretch/>
        </p:blipFill>
        <p:spPr>
          <a:xfrm>
            <a:off x="3264275" y="1829875"/>
            <a:ext cx="976800" cy="997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311700" y="1017725"/>
            <a:ext cx="5611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: ‘dilate’ HED output and match for a given template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Dilation and template matching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(last-ditch)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10" y="2031321"/>
            <a:ext cx="1233256" cy="123325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2463363" y="2547900"/>
            <a:ext cx="985200" cy="20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689438" y="3249850"/>
            <a:ext cx="163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Template (grayscale)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3627675" y="3389000"/>
            <a:ext cx="163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Target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" name="Google Shape;183;p24"/>
          <p:cNvCxnSpPr/>
          <p:nvPr/>
        </p:nvCxnSpPr>
        <p:spPr>
          <a:xfrm flipH="1">
            <a:off x="5307479" y="1587650"/>
            <a:ext cx="692700" cy="1047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/>
          <p:nvPr/>
        </p:nvCxnSpPr>
        <p:spPr>
          <a:xfrm rot="10800000">
            <a:off x="5307528" y="2634650"/>
            <a:ext cx="703800" cy="961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585" y="1875050"/>
            <a:ext cx="1287400" cy="15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747" y="1587650"/>
            <a:ext cx="1639200" cy="196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>
            <a:off x="7496850" y="2124375"/>
            <a:ext cx="200100" cy="2385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6526750" y="3519850"/>
            <a:ext cx="163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Expectations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816200" y="4125775"/>
            <a:ext cx="6962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While the last-ditch effort to automate the determination of the crest location and orientation failed; 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Harris Corner Detection seems the most promising starting point of future iterations.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Future extensions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5"/>
          <p:cNvSpPr txBox="1"/>
          <p:nvPr>
            <p:ph idx="4294967295" type="body"/>
          </p:nvPr>
        </p:nvSpPr>
        <p:spPr>
          <a:xfrm>
            <a:off x="311700" y="923875"/>
            <a:ext cx="83988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Automatically locate the crest on a college puffer and edit the image using OpenCV to make it into a puffer with the newly generated crest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Provide a larger dataset (including Cambridge’s crests) to make it into a closer style to the university college crests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Make a web application where users can add their own prompt with configurations to flexibly generate their own college crest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Investigate further use of a mix of 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corner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detection, dilation, and template matching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idx="4294967295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Real world applications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6"/>
          <p:cNvSpPr txBox="1"/>
          <p:nvPr>
            <p:ph idx="4294967295" type="body"/>
          </p:nvPr>
        </p:nvSpPr>
        <p:spPr>
          <a:xfrm>
            <a:off x="311700" y="1000075"/>
            <a:ext cx="8398800" cy="3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The same idea can be applied to creating a business logo, where the user can generate an infinite number of logos to choose from at zero cost of hiring a designer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724" y="2543975"/>
            <a:ext cx="3862549" cy="22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Oxbridge puffers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122300" cy="3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College puffer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an essential part of the Oxbridge experience. Many students wear puffers showing their college’s crests as a way of expression.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this project, we created a machine learning software which is able to generate a college crest based on a given prompt, in order to make the most unique “college” puffer.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450" y="0"/>
            <a:ext cx="3129051" cy="42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907" y="2456684"/>
            <a:ext cx="2303293" cy="230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Training the model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847675"/>
            <a:ext cx="83988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model was first trained based on 10 college crests, with the prompt “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a photo of an oxford college crest that includes a cat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” (shown below).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It was then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expanded to a training set of 44 college crests (next two slides).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79120" l="9293" r="54447" t="2145"/>
          <a:stretch/>
        </p:blipFill>
        <p:spPr>
          <a:xfrm>
            <a:off x="1354812" y="2197829"/>
            <a:ext cx="2458870" cy="82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78916" l="45553" r="6715" t="2349"/>
          <a:stretch/>
        </p:blipFill>
        <p:spPr>
          <a:xfrm>
            <a:off x="4430621" y="2206566"/>
            <a:ext cx="3236767" cy="82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41854" l="4760" r="86010" t="39411"/>
          <a:stretch/>
        </p:blipFill>
        <p:spPr>
          <a:xfrm>
            <a:off x="3804741" y="2197829"/>
            <a:ext cx="625882" cy="82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350" y="3794251"/>
            <a:ext cx="1072730" cy="107271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626" y="3794247"/>
            <a:ext cx="1072730" cy="107271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703" y="3798488"/>
            <a:ext cx="1072730" cy="107271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5440" y="3798479"/>
            <a:ext cx="1072730" cy="107271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833" y="3798477"/>
            <a:ext cx="1072730" cy="107271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71278" y="3802660"/>
            <a:ext cx="1064348" cy="106433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98554" y="3794264"/>
            <a:ext cx="1072730" cy="107271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5"/>
          <p:cNvSpPr/>
          <p:nvPr/>
        </p:nvSpPr>
        <p:spPr>
          <a:xfrm rot="5400000">
            <a:off x="2208275" y="3112212"/>
            <a:ext cx="629700" cy="556800"/>
          </a:xfrm>
          <a:prstGeom prst="rightArrow">
            <a:avLst>
              <a:gd fmla="val 21004" name="adj1"/>
              <a:gd fmla="val 27790" name="adj2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944725" y="3021400"/>
            <a:ext cx="4998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 photo of an oxford college crest </a:t>
            </a:r>
            <a:br>
              <a:rPr b="1" lang="en" sz="15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5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that includes a cat"</a:t>
            </a:r>
            <a:endParaRPr b="1"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4003" t="0"/>
          <a:stretch/>
        </p:blipFill>
        <p:spPr>
          <a:xfrm>
            <a:off x="1775350" y="152400"/>
            <a:ext cx="71742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15250" y="1894500"/>
            <a:ext cx="1460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Montserrat"/>
                <a:ea typeface="Montserrat"/>
                <a:cs typeface="Montserrat"/>
                <a:sym typeface="Montserrat"/>
              </a:rPr>
              <a:t>44</a:t>
            </a:r>
            <a:endParaRPr b="1" sz="4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rests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114" y="274755"/>
            <a:ext cx="1444744" cy="14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200" y="3424001"/>
            <a:ext cx="1444750" cy="14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533" y="274764"/>
            <a:ext cx="1456119" cy="14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879" y="1846532"/>
            <a:ext cx="1456119" cy="14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875" y="3418309"/>
            <a:ext cx="1456119" cy="14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9521" y="1846534"/>
            <a:ext cx="1456119" cy="14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1509" y="269063"/>
            <a:ext cx="1456119" cy="14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4886" y="269060"/>
            <a:ext cx="1456119" cy="14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75654" y="3418309"/>
            <a:ext cx="1456119" cy="14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56434" y="3418308"/>
            <a:ext cx="1456119" cy="14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31509" y="1846533"/>
            <a:ext cx="1456119" cy="14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56433" y="1846531"/>
            <a:ext cx="1456119" cy="14561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6966350" y="1971450"/>
            <a:ext cx="1921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slightly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better!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Optimizing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the model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97050" y="915728"/>
            <a:ext cx="8362800" cy="78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 =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"a photo of an oxford college crest that includes a cat"</a:t>
            </a:r>
            <a:endParaRPr sz="105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guidance_scale = </a:t>
            </a:r>
            <a:r>
              <a:rPr b="1"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55</a:t>
            </a:r>
            <a:endParaRPr b="1" sz="1050">
              <a:solidFill>
                <a:srgbClr val="09815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generated_image = pipe(prompt, num_inference_steps=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55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guidance_scale=guidance_scale).images[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37925" y="1755878"/>
            <a:ext cx="7823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guidance_scale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→ changes how closely the generated image follows the prompt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value has been iterated from 5 to 70 at increments of 5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find the optimum range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Best results were shown at values around 50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13" y="3265675"/>
            <a:ext cx="1628076" cy="16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739" y="3265675"/>
            <a:ext cx="1628076" cy="16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189" y="3265675"/>
            <a:ext cx="1628076" cy="16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4415" y="3265675"/>
            <a:ext cx="1628076" cy="16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7963" y="3265675"/>
            <a:ext cx="1628076" cy="16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Restricting the shape of the crest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847675"/>
            <a:ext cx="83988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College crests must come in the shape of a shield, following the tradition.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This has been achieved by using a Controlnet by lllyasviel on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Hugging Face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where a scribble of the outline of a crest shape was used, along with a masking process using OpenCV.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50" y="2473225"/>
            <a:ext cx="2345125" cy="23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325" y="2473225"/>
            <a:ext cx="2345125" cy="2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3871050" y="3285334"/>
            <a:ext cx="1280100" cy="720900"/>
          </a:xfrm>
          <a:prstGeom prst="rightArrow">
            <a:avLst>
              <a:gd fmla="val 21004" name="adj1"/>
              <a:gd fmla="val 27790" name="adj2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4294967295" type="title"/>
          </p:nvPr>
        </p:nvSpPr>
        <p:spPr>
          <a:xfrm>
            <a:off x="311700" y="17963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Some of the best final results…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42" y="752331"/>
            <a:ext cx="2033670" cy="20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609" y="752331"/>
            <a:ext cx="2033670" cy="20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731" y="2902102"/>
            <a:ext cx="2033673" cy="203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486" y="2902101"/>
            <a:ext cx="2033673" cy="203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473" y="752332"/>
            <a:ext cx="2033673" cy="203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2867" y="2902099"/>
            <a:ext cx="2033673" cy="203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2614" y="2902097"/>
            <a:ext cx="2033673" cy="203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42875" y="752331"/>
            <a:ext cx="2033673" cy="203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idx="4294967295" type="title"/>
          </p:nvPr>
        </p:nvSpPr>
        <p:spPr>
          <a:xfrm>
            <a:off x="311700" y="17963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Visualisation of a generated college puffer…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363" y="805189"/>
            <a:ext cx="4853269" cy="408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